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1520336" cy="11888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0906" y="3068960"/>
            <a:ext cx="8677275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6825"/>
            <a:ext cx="116776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71703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385824"/>
            <a:ext cx="6296025" cy="643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057922"/>
            <a:ext cx="5112568" cy="3766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4377"/>
            <a:ext cx="6372422" cy="65930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844824"/>
            <a:ext cx="6768752" cy="5013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633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8092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962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743" y="4437112"/>
            <a:ext cx="11515725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7508" y="5517232"/>
            <a:ext cx="1074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95328"/>
            <a:ext cx="8424936" cy="288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789040"/>
            <a:ext cx="9029700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75470" y="378904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69649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92896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589240"/>
            <a:ext cx="87764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89" y="3772323"/>
            <a:ext cx="11506200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9213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4869160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2026-01-15T04:18:03Z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